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76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94" y="7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17.png"  /><Relationship Id="rId6" Type="http://schemas.openxmlformats.org/officeDocument/2006/relationships/image" Target="../media/image7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Relationship Id="rId5" Type="http://schemas.openxmlformats.org/officeDocument/2006/relationships/image" Target="../media/image17.png"  /><Relationship Id="rId6" Type="http://schemas.openxmlformats.org/officeDocument/2006/relationships/image" Target="../media/image7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17.png"  /><Relationship Id="rId6" Type="http://schemas.openxmlformats.org/officeDocument/2006/relationships/image" Target="../media/image7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17.png"  /><Relationship Id="rId6" Type="http://schemas.openxmlformats.org/officeDocument/2006/relationships/image" Target="../media/image8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82.png"  /><Relationship Id="rId4" Type="http://schemas.openxmlformats.org/officeDocument/2006/relationships/image" Target="../media/image80.png"  /><Relationship Id="rId5" Type="http://schemas.openxmlformats.org/officeDocument/2006/relationships/image" Target="../media/image17.png"  /><Relationship Id="rId6" Type="http://schemas.openxmlformats.org/officeDocument/2006/relationships/image" Target="../media/image8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84.png"  /><Relationship Id="rId4" Type="http://schemas.openxmlformats.org/officeDocument/2006/relationships/image" Target="../media/image85.png"  /><Relationship Id="rId5" Type="http://schemas.openxmlformats.org/officeDocument/2006/relationships/image" Target="../media/image17.png"  /><Relationship Id="rId6" Type="http://schemas.openxmlformats.org/officeDocument/2006/relationships/image" Target="../media/image8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87.png"  /><Relationship Id="rId4" Type="http://schemas.openxmlformats.org/officeDocument/2006/relationships/image" Target="../media/image85.png"  /><Relationship Id="rId5" Type="http://schemas.openxmlformats.org/officeDocument/2006/relationships/image" Target="../media/image17.png"  /><Relationship Id="rId6" Type="http://schemas.openxmlformats.org/officeDocument/2006/relationships/image" Target="../media/image8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Relationship Id="rId5" Type="http://schemas.openxmlformats.org/officeDocument/2006/relationships/image" Target="../media/image17.png"  /><Relationship Id="rId6" Type="http://schemas.openxmlformats.org/officeDocument/2006/relationships/image" Target="../media/image9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Relationship Id="rId6" Type="http://schemas.openxmlformats.org/officeDocument/2006/relationships/image" Target="../media/image95.png"  /><Relationship Id="rId7" Type="http://schemas.openxmlformats.org/officeDocument/2006/relationships/image" Target="../media/image17.png"  /><Relationship Id="rId8" Type="http://schemas.openxmlformats.org/officeDocument/2006/relationships/image" Target="../media/image9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Relationship Id="rId5" Type="http://schemas.openxmlformats.org/officeDocument/2006/relationships/image" Target="../media/image17.png"  /><Relationship Id="rId6" Type="http://schemas.openxmlformats.org/officeDocument/2006/relationships/image" Target="../media/image9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Relationship Id="rId5" Type="http://schemas.openxmlformats.org/officeDocument/2006/relationships/image" Target="../media/image17.png"  /><Relationship Id="rId6" Type="http://schemas.openxmlformats.org/officeDocument/2006/relationships/image" Target="../media/image10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101.png"  /><Relationship Id="rId4" Type="http://schemas.openxmlformats.org/officeDocument/2006/relationships/image" Target="../media/image17.png"  /><Relationship Id="rId5" Type="http://schemas.openxmlformats.org/officeDocument/2006/relationships/image" Target="../media/image102.png"  /><Relationship Id="rId6" Type="http://schemas.openxmlformats.org/officeDocument/2006/relationships/image" Target="../media/image95.png"  /><Relationship Id="rId7" Type="http://schemas.openxmlformats.org/officeDocument/2006/relationships/image" Target="../media/image10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101.png"  /><Relationship Id="rId4" Type="http://schemas.openxmlformats.org/officeDocument/2006/relationships/image" Target="../media/image17.png"  /><Relationship Id="rId5" Type="http://schemas.openxmlformats.org/officeDocument/2006/relationships/image" Target="../media/image102.png"  /><Relationship Id="rId6" Type="http://schemas.openxmlformats.org/officeDocument/2006/relationships/image" Target="../media/image95.png"  /><Relationship Id="rId7" Type="http://schemas.openxmlformats.org/officeDocument/2006/relationships/image" Target="../media/image104.png"  /><Relationship Id="rId8" Type="http://schemas.openxmlformats.org/officeDocument/2006/relationships/image" Target="../media/image105.png"  /><Relationship Id="rId9" Type="http://schemas.openxmlformats.org/officeDocument/2006/relationships/image" Target="../media/image10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17.png"  /><Relationship Id="rId4" Type="http://schemas.openxmlformats.org/officeDocument/2006/relationships/image" Target="../media/image102.png"  /><Relationship Id="rId5" Type="http://schemas.openxmlformats.org/officeDocument/2006/relationships/image" Target="../media/image95.png"  /><Relationship Id="rId6" Type="http://schemas.openxmlformats.org/officeDocument/2006/relationships/image" Target="../media/image101.png"  /><Relationship Id="rId7" Type="http://schemas.openxmlformats.org/officeDocument/2006/relationships/image" Target="../media/image10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8.png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13" Type="http://schemas.openxmlformats.org/officeDocument/2006/relationships/image" Target="../media/image19.png"  /><Relationship Id="rId14" Type="http://schemas.openxmlformats.org/officeDocument/2006/relationships/image" Target="../media/image20.png"  /><Relationship Id="rId15" Type="http://schemas.openxmlformats.org/officeDocument/2006/relationships/image" Target="../media/image21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8.png"  /><Relationship Id="rId9" Type="http://schemas.openxmlformats.org/officeDocument/2006/relationships/image" Target="../media/image1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17.png"  /><Relationship Id="rId5" Type="http://schemas.openxmlformats.org/officeDocument/2006/relationships/image" Target="../media/image24.png"  /><Relationship Id="rId6" Type="http://schemas.openxmlformats.org/officeDocument/2006/relationships/image" Target="../media/image8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.png"  /><Relationship Id="rId11" Type="http://schemas.openxmlformats.org/officeDocument/2006/relationships/image" Target="../media/image36.png"  /><Relationship Id="rId12" Type="http://schemas.openxmlformats.org/officeDocument/2006/relationships/image" Target="../media/image37.png"  /><Relationship Id="rId13" Type="http://schemas.openxmlformats.org/officeDocument/2006/relationships/image" Target="../media/image38.png"  /><Relationship Id="rId14" Type="http://schemas.openxmlformats.org/officeDocument/2006/relationships/image" Target="../media/image39.png"  /><Relationship Id="rId15" Type="http://schemas.openxmlformats.org/officeDocument/2006/relationships/image" Target="../media/image40.png"  /><Relationship Id="rId16" Type="http://schemas.openxmlformats.org/officeDocument/2006/relationships/image" Target="../media/image41.png"  /><Relationship Id="rId17" Type="http://schemas.openxmlformats.org/officeDocument/2006/relationships/image" Target="../media/image42.png"  /><Relationship Id="rId18" Type="http://schemas.openxmlformats.org/officeDocument/2006/relationships/image" Target="../media/image43.png"  /><Relationship Id="rId19" Type="http://schemas.openxmlformats.org/officeDocument/2006/relationships/image" Target="../media/image44.png"  /><Relationship Id="rId2" Type="http://schemas.openxmlformats.org/officeDocument/2006/relationships/image" Target="../media/image27.png"  /><Relationship Id="rId20" Type="http://schemas.openxmlformats.org/officeDocument/2006/relationships/image" Target="../media/image45.png"  /><Relationship Id="rId21" Type="http://schemas.openxmlformats.org/officeDocument/2006/relationships/image" Target="../media/image46.png"  /><Relationship Id="rId22" Type="http://schemas.openxmlformats.org/officeDocument/2006/relationships/image" Target="../media/image47.png"  /><Relationship Id="rId23" Type="http://schemas.openxmlformats.org/officeDocument/2006/relationships/image" Target="../media/image48.png"  /><Relationship Id="rId24" Type="http://schemas.openxmlformats.org/officeDocument/2006/relationships/image" Target="../media/image49.png"  /><Relationship Id="rId25" Type="http://schemas.openxmlformats.org/officeDocument/2006/relationships/image" Target="../media/image50.png"  /><Relationship Id="rId26" Type="http://schemas.openxmlformats.org/officeDocument/2006/relationships/image" Target="../media/image51.png"  /><Relationship Id="rId27" Type="http://schemas.openxmlformats.org/officeDocument/2006/relationships/image" Target="../media/image52.png"  /><Relationship Id="rId28" Type="http://schemas.openxmlformats.org/officeDocument/2006/relationships/image" Target="../media/image53.png"  /><Relationship Id="rId29" Type="http://schemas.openxmlformats.org/officeDocument/2006/relationships/image" Target="../media/image54.png"  /><Relationship Id="rId3" Type="http://schemas.openxmlformats.org/officeDocument/2006/relationships/image" Target="../media/image28.png"  /><Relationship Id="rId30" Type="http://schemas.openxmlformats.org/officeDocument/2006/relationships/image" Target="../media/image55.png"  /><Relationship Id="rId31" Type="http://schemas.openxmlformats.org/officeDocument/2006/relationships/image" Target="../media/image8.png"  /><Relationship Id="rId32" Type="http://schemas.openxmlformats.org/officeDocument/2006/relationships/image" Target="../media/image17.png"  /><Relationship Id="rId33" Type="http://schemas.openxmlformats.org/officeDocument/2006/relationships/image" Target="../media/image56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png"  /><Relationship Id="rId3" Type="http://schemas.openxmlformats.org/officeDocument/2006/relationships/image" Target="../media/image8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17.png"  /><Relationship Id="rId7" Type="http://schemas.openxmlformats.org/officeDocument/2006/relationships/image" Target="../media/image6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17.png"  /><Relationship Id="rId6" Type="http://schemas.openxmlformats.org/officeDocument/2006/relationships/image" Target="../media/image6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17.png"  /><Relationship Id="rId6" Type="http://schemas.openxmlformats.org/officeDocument/2006/relationships/image" Target="../media/image6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17.png"  /><Relationship Id="rId6" Type="http://schemas.openxmlformats.org/officeDocument/2006/relationships/image" Target="../media/image6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610" y="1158944"/>
            <a:ext cx="12246178" cy="3805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129" y="3463328"/>
            <a:ext cx="5837348" cy="12385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697" y="7373973"/>
            <a:ext cx="3729993" cy="16561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7773" y="2134181"/>
            <a:ext cx="14404996" cy="6365208"/>
            <a:chOff x="1887773" y="2134181"/>
            <a:chExt cx="14404996" cy="63652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7773" y="2134181"/>
              <a:ext cx="14404996" cy="63652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63" y="499051"/>
            <a:ext cx="4789707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71600" y="9066000"/>
              <a:ext cx="1128675" cy="780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5654" y="2134181"/>
            <a:ext cx="13374406" cy="6361202"/>
            <a:chOff x="2455654" y="2134181"/>
            <a:chExt cx="13374406" cy="6361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5654" y="2134181"/>
              <a:ext cx="13374406" cy="63612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63" y="499051"/>
            <a:ext cx="4789707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71600" y="9075524"/>
              <a:ext cx="1128675" cy="771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6498" y="2134181"/>
            <a:ext cx="12912718" cy="6714614"/>
            <a:chOff x="2686498" y="2134181"/>
            <a:chExt cx="12912718" cy="67146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6498" y="2134181"/>
              <a:ext cx="12912718" cy="67146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63" y="499051"/>
            <a:ext cx="4713517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71600" y="9075524"/>
              <a:ext cx="1128675" cy="771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7790" y="2120701"/>
            <a:ext cx="13510133" cy="6949275"/>
            <a:chOff x="2387790" y="2120701"/>
            <a:chExt cx="13510133" cy="6949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7790" y="2120701"/>
              <a:ext cx="13510133" cy="6949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63" y="499051"/>
            <a:ext cx="4713517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9343" y="9075524"/>
              <a:ext cx="1099694" cy="771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3981" y="2134181"/>
            <a:ext cx="12997752" cy="6799449"/>
            <a:chOff x="2643981" y="2134181"/>
            <a:chExt cx="12997752" cy="67994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3981" y="2134181"/>
              <a:ext cx="12997752" cy="67994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63" y="499051"/>
            <a:ext cx="4713517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9343" y="9066000"/>
              <a:ext cx="1052075" cy="780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9795" y="2134181"/>
            <a:ext cx="13866125" cy="6473747"/>
            <a:chOff x="2209795" y="2134181"/>
            <a:chExt cx="13866125" cy="6473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795" y="2134181"/>
              <a:ext cx="13866125" cy="64737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63" y="499051"/>
            <a:ext cx="4713517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9343" y="9075524"/>
              <a:ext cx="1099694" cy="761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408" y="2134181"/>
            <a:ext cx="13524898" cy="7100572"/>
            <a:chOff x="2380408" y="2134181"/>
            <a:chExt cx="13524898" cy="71005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408" y="2134181"/>
              <a:ext cx="13524898" cy="71005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563" y="499051"/>
            <a:ext cx="4713517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9343" y="9075524"/>
              <a:ext cx="1099694" cy="771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7693" y="2134181"/>
            <a:ext cx="14830328" cy="7072212"/>
            <a:chOff x="1727693" y="2134181"/>
            <a:chExt cx="14830328" cy="70722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93" y="2134181"/>
              <a:ext cx="14830328" cy="70722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944" y="499051"/>
            <a:ext cx="4751593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9343" y="9066000"/>
              <a:ext cx="1109218" cy="780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0971" y="2244376"/>
            <a:ext cx="15723773" cy="6584330"/>
            <a:chOff x="1280971" y="2244376"/>
            <a:chExt cx="15723773" cy="65843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971" y="2244376"/>
              <a:ext cx="15723773" cy="65843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2371" y="3487355"/>
            <a:ext cx="8852723" cy="4791326"/>
            <a:chOff x="1142371" y="3487355"/>
            <a:chExt cx="8852723" cy="4791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371" y="3487355"/>
              <a:ext cx="8852723" cy="47913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56601" y="3420243"/>
            <a:ext cx="9105364" cy="4925551"/>
            <a:chOff x="8656601" y="3420243"/>
            <a:chExt cx="9105364" cy="49255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56601" y="3420243"/>
              <a:ext cx="9105364" cy="49255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9944" y="499051"/>
            <a:ext cx="5367888" cy="24212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29343" y="9066000"/>
              <a:ext cx="1099694" cy="79017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19316" y="2048657"/>
            <a:ext cx="10647082" cy="7021319"/>
            <a:chOff x="3819316" y="2048657"/>
            <a:chExt cx="10647082" cy="7021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9316" y="2048657"/>
              <a:ext cx="10647082" cy="70213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944" y="499051"/>
            <a:ext cx="5367888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9343" y="9075524"/>
              <a:ext cx="1099694" cy="771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9956" y="2258223"/>
            <a:ext cx="6563585" cy="2577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9956" y="4422575"/>
            <a:ext cx="6563585" cy="25779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19956" y="6545718"/>
            <a:ext cx="5623194" cy="25871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639" y="655969"/>
            <a:ext cx="5136926" cy="24940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90450" y="2427858"/>
            <a:ext cx="12104814" cy="6774254"/>
            <a:chOff x="3090450" y="2427858"/>
            <a:chExt cx="12104814" cy="67742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0450" y="2427858"/>
              <a:ext cx="12104814" cy="67742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944" y="499051"/>
            <a:ext cx="5367888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9343" y="9066000"/>
              <a:ext cx="1099694" cy="780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3" cstate="print"/>
          <a:srcRect r="54555"/>
          <a:stretch/>
        </p:blipFill>
        <p:spPr>
          <a:xfrm>
            <a:off x="379944" y="499051"/>
            <a:ext cx="2439456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9343" y="9066000"/>
              <a:ext cx="1099694" cy="780656"/>
            </a:xfrm>
            <a:prstGeom prst="rect">
              <a:avLst/>
            </a:prstGeom>
          </p:spPr>
        </p:pic>
      </p:grpSp>
      <p:pic>
        <p:nvPicPr>
          <p:cNvPr id="12" name="Object 13"/>
          <p:cNvPicPr>
            <a:picLocks noChangeAspect="1"/>
          </p:cNvPicPr>
          <p:nvPr/>
        </p:nvPicPr>
        <p:blipFill rotWithShape="1">
          <a:blip r:embed="rId6" cstate="print"/>
          <a:srcRect l="56802" r="31842"/>
          <a:stretch/>
        </p:blipFill>
        <p:spPr>
          <a:xfrm>
            <a:off x="2867732" y="499051"/>
            <a:ext cx="609600" cy="24212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 cstate="print"/>
          <a:srcRect l="68159" r="14807"/>
          <a:stretch/>
        </p:blipFill>
        <p:spPr>
          <a:xfrm>
            <a:off x="3986439" y="499051"/>
            <a:ext cx="914400" cy="2421222"/>
          </a:xfrm>
          <a:prstGeom prst="rect">
            <a:avLst/>
          </a:prstGeom>
        </p:spPr>
      </p:pic>
      <p:pic>
        <p:nvPicPr>
          <p:cNvPr id="15" name="Object 7"/>
          <p:cNvPicPr>
            <a:picLocks noChangeAspect="1"/>
          </p:cNvPicPr>
          <p:nvPr/>
        </p:nvPicPr>
        <p:blipFill rotWithShape="1">
          <a:blip r:embed="rId3" cstate="print"/>
          <a:srcRect l="14686" r="72538"/>
          <a:stretch/>
        </p:blipFill>
        <p:spPr>
          <a:xfrm>
            <a:off x="3300639" y="499051"/>
            <a:ext cx="685800" cy="24212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0" b="24391"/>
          <a:stretch/>
        </p:blipFill>
        <p:spPr>
          <a:xfrm>
            <a:off x="379944" y="4547442"/>
            <a:ext cx="17842885" cy="4832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9672" y="2400300"/>
            <a:ext cx="14097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IT</a:t>
            </a:r>
            <a:r>
              <a:rPr lang="ko-KR" altLang="en-US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과 체험 부분을 채움</a:t>
            </a:r>
            <a:endParaRPr lang="en-US" altLang="ko-KR" sz="4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파이썬을</a:t>
            </a:r>
            <a:r>
              <a:rPr lang="ko-KR" altLang="en-US" sz="25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체험할 수 있는 구역을 </a:t>
            </a:r>
            <a:r>
              <a:rPr lang="ko-KR" altLang="en-US" sz="25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만듬</a:t>
            </a:r>
            <a:endParaRPr lang="en-US" altLang="ko-KR" sz="25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예제코드</a:t>
            </a:r>
            <a:r>
              <a:rPr lang="ko-KR" altLang="en-US" sz="25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있음</a:t>
            </a:r>
            <a:endParaRPr lang="en-US" altLang="ko-KR" sz="25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85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3" cstate="print"/>
          <a:srcRect r="54555"/>
          <a:stretch/>
        </p:blipFill>
        <p:spPr>
          <a:xfrm>
            <a:off x="379944" y="499051"/>
            <a:ext cx="2439456" cy="24212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9343" y="9066000"/>
              <a:ext cx="1099694" cy="780656"/>
            </a:xfrm>
            <a:prstGeom prst="rect">
              <a:avLst/>
            </a:prstGeom>
          </p:spPr>
        </p:pic>
      </p:grpSp>
      <p:pic>
        <p:nvPicPr>
          <p:cNvPr id="12" name="Object 13"/>
          <p:cNvPicPr>
            <a:picLocks noChangeAspect="1"/>
          </p:cNvPicPr>
          <p:nvPr/>
        </p:nvPicPr>
        <p:blipFill rotWithShape="1">
          <a:blip r:embed="rId6" cstate="print"/>
          <a:srcRect l="56802" r="31842"/>
          <a:stretch/>
        </p:blipFill>
        <p:spPr>
          <a:xfrm>
            <a:off x="2867732" y="499051"/>
            <a:ext cx="609600" cy="24212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 cstate="print"/>
          <a:srcRect l="68159" r="14807"/>
          <a:stretch/>
        </p:blipFill>
        <p:spPr>
          <a:xfrm>
            <a:off x="3986439" y="499051"/>
            <a:ext cx="914400" cy="2421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9672" y="2400300"/>
            <a:ext cx="14097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전체적인 디자인 변경</a:t>
            </a:r>
            <a:endParaRPr lang="en-US" altLang="ko-KR" sz="25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6" name="Object 7"/>
          <p:cNvPicPr>
            <a:picLocks noChangeAspect="1"/>
          </p:cNvPicPr>
          <p:nvPr/>
        </p:nvPicPr>
        <p:blipFill rotWithShape="1">
          <a:blip r:embed="rId3" cstate="print"/>
          <a:srcRect l="7098" r="82966"/>
          <a:stretch/>
        </p:blipFill>
        <p:spPr>
          <a:xfrm>
            <a:off x="3435622" y="499051"/>
            <a:ext cx="533400" cy="24212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667623"/>
            <a:ext cx="7391400" cy="400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43300"/>
            <a:ext cx="7086600" cy="3838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436" y="228600"/>
            <a:ext cx="801858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29343" y="9066000"/>
              <a:ext cx="1099694" cy="7806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5" cstate="print"/>
          <a:srcRect l="68159" r="14807"/>
          <a:stretch/>
        </p:blipFill>
        <p:spPr>
          <a:xfrm>
            <a:off x="2975896" y="499051"/>
            <a:ext cx="914400" cy="2421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9672" y="2400300"/>
            <a:ext cx="14097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사진 사이즈 변경 </a:t>
            </a:r>
            <a:endParaRPr lang="en-US" altLang="ko-KR" sz="4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복사 못하게 막아 둠</a:t>
            </a:r>
            <a:endParaRPr lang="en-US" altLang="ko-KR" sz="25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6" name="Object 7"/>
          <p:cNvPicPr>
            <a:picLocks noChangeAspect="1"/>
          </p:cNvPicPr>
          <p:nvPr/>
        </p:nvPicPr>
        <p:blipFill rotWithShape="1">
          <a:blip r:embed="rId6" cstate="print"/>
          <a:srcRect l="7098" r="82966"/>
          <a:stretch/>
        </p:blipFill>
        <p:spPr>
          <a:xfrm>
            <a:off x="2542363" y="499051"/>
            <a:ext cx="533400" cy="2421222"/>
          </a:xfrm>
          <a:prstGeom prst="rect">
            <a:avLst/>
          </a:prstGeom>
        </p:spPr>
      </p:pic>
      <p:pic>
        <p:nvPicPr>
          <p:cNvPr id="17" name="Object 7"/>
          <p:cNvPicPr>
            <a:picLocks noChangeAspect="1"/>
          </p:cNvPicPr>
          <p:nvPr/>
        </p:nvPicPr>
        <p:blipFill rotWithShape="1">
          <a:blip r:embed="rId6" cstate="print"/>
          <a:srcRect l="27114" r="54555"/>
          <a:stretch/>
        </p:blipFill>
        <p:spPr>
          <a:xfrm>
            <a:off x="1554159" y="499051"/>
            <a:ext cx="983965" cy="2421222"/>
          </a:xfrm>
          <a:prstGeom prst="rect">
            <a:avLst/>
          </a:prstGeom>
        </p:spPr>
      </p:pic>
      <p:pic>
        <p:nvPicPr>
          <p:cNvPr id="18" name="Object 7"/>
          <p:cNvPicPr>
            <a:picLocks noChangeAspect="1"/>
          </p:cNvPicPr>
          <p:nvPr/>
        </p:nvPicPr>
        <p:blipFill rotWithShape="1">
          <a:blip r:embed="rId6" cstate="print"/>
          <a:srcRect l="7098" r="84385"/>
          <a:stretch/>
        </p:blipFill>
        <p:spPr>
          <a:xfrm>
            <a:off x="785139" y="499051"/>
            <a:ext cx="457200" cy="2421222"/>
          </a:xfrm>
          <a:prstGeom prst="rect">
            <a:avLst/>
          </a:prstGeom>
        </p:spPr>
      </p:pic>
      <p:pic>
        <p:nvPicPr>
          <p:cNvPr id="19" name="Object 7"/>
          <p:cNvPicPr>
            <a:picLocks noChangeAspect="1"/>
          </p:cNvPicPr>
          <p:nvPr/>
        </p:nvPicPr>
        <p:blipFill rotWithShape="1">
          <a:blip r:embed="rId6" cstate="print"/>
          <a:srcRect l="7098" r="84385"/>
          <a:stretch/>
        </p:blipFill>
        <p:spPr>
          <a:xfrm>
            <a:off x="1104624" y="499051"/>
            <a:ext cx="457200" cy="24212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49" y="806853"/>
            <a:ext cx="10770041" cy="58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7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5707" y="1156069"/>
            <a:ext cx="9394749" cy="38097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697" y="7373973"/>
            <a:ext cx="3729993" cy="16561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7051" y="767972"/>
            <a:ext cx="6394243" cy="3320658"/>
            <a:chOff x="10727051" y="767972"/>
            <a:chExt cx="6394243" cy="3320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7051" y="767972"/>
              <a:ext cx="6394243" cy="33206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92966" y="1325585"/>
            <a:ext cx="1497309" cy="1724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38349" y="4088630"/>
            <a:ext cx="6394243" cy="3320658"/>
            <a:chOff x="4338349" y="4088630"/>
            <a:chExt cx="6394243" cy="33206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8349" y="4088630"/>
              <a:ext cx="6394243" cy="33206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3794" y="4613771"/>
            <a:ext cx="960843" cy="17393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51640" y="4088630"/>
            <a:ext cx="6394243" cy="3320658"/>
            <a:chOff x="10751640" y="4088630"/>
            <a:chExt cx="6394243" cy="33206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1640" y="4088630"/>
              <a:ext cx="6394243" cy="33206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08031" y="4613771"/>
            <a:ext cx="941796" cy="1652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32807" y="767972"/>
            <a:ext cx="6394243" cy="3320658"/>
            <a:chOff x="4332807" y="767972"/>
            <a:chExt cx="6394243" cy="33206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2807" y="767972"/>
              <a:ext cx="6394243" cy="33206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7240" y="597877"/>
            <a:ext cx="3527792" cy="35236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71479" y="9070614"/>
              <a:ext cx="1128931" cy="7857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33233" y="1689488"/>
            <a:ext cx="926272" cy="16355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3853" y="6133822"/>
            <a:ext cx="6394243" cy="3320658"/>
            <a:chOff x="433853" y="6133822"/>
            <a:chExt cx="6394243" cy="33206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853" y="6133822"/>
              <a:ext cx="6394243" cy="332065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9774" y="6691432"/>
            <a:ext cx="1339366" cy="20926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11429"/>
            <a:ext cx="8007670" cy="10677036"/>
            <a:chOff x="10278044" y="-111429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11429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1937" y="9062094"/>
              <a:ext cx="1119465" cy="7923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764" y="571092"/>
            <a:ext cx="3537317" cy="34162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233" y="8112933"/>
            <a:ext cx="1846029" cy="5695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5238" y="4163984"/>
            <a:ext cx="9932639" cy="504327"/>
            <a:chOff x="6095238" y="4163984"/>
            <a:chExt cx="9932639" cy="504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238" y="4163984"/>
              <a:ext cx="9932639" cy="5043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5238" y="4163984"/>
            <a:ext cx="2362474" cy="504327"/>
            <a:chOff x="6095238" y="4163984"/>
            <a:chExt cx="2362474" cy="504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238" y="4163984"/>
              <a:ext cx="2362474" cy="504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7712" y="4163984"/>
            <a:ext cx="4186978" cy="504327"/>
            <a:chOff x="8457712" y="4163984"/>
            <a:chExt cx="4186978" cy="5043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7712" y="4163984"/>
              <a:ext cx="4186978" cy="5043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0045" y="4163984"/>
            <a:ext cx="3441400" cy="504327"/>
            <a:chOff x="12610045" y="4163984"/>
            <a:chExt cx="3441400" cy="5043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0045" y="4163984"/>
              <a:ext cx="3441400" cy="504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83794" y="3076358"/>
            <a:ext cx="1685026" cy="171374"/>
            <a:chOff x="11383794" y="3076358"/>
            <a:chExt cx="1685026" cy="1713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383794" y="3076358"/>
              <a:ext cx="1685026" cy="1713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54969" y="1217507"/>
            <a:ext cx="1142676" cy="1142676"/>
            <a:chOff x="11654969" y="1217507"/>
            <a:chExt cx="1142676" cy="11426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4969" y="1217507"/>
              <a:ext cx="1142676" cy="11426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49560" y="1506683"/>
            <a:ext cx="1391542" cy="6109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57076" y="3103378"/>
            <a:ext cx="1645524" cy="156837"/>
            <a:chOff x="7357076" y="3103378"/>
            <a:chExt cx="1645524" cy="1568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357076" y="3103378"/>
              <a:ext cx="1645524" cy="1568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08500" y="1257309"/>
            <a:ext cx="1142676" cy="1142676"/>
            <a:chOff x="7608500" y="1257309"/>
            <a:chExt cx="1142676" cy="11426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8500" y="1257309"/>
              <a:ext cx="1142676" cy="114267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09213" y="1412822"/>
            <a:ext cx="1391542" cy="9257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135027" y="1255602"/>
            <a:ext cx="1142676" cy="1142676"/>
            <a:chOff x="15135027" y="1255602"/>
            <a:chExt cx="1142676" cy="11426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35027" y="1255602"/>
              <a:ext cx="1142676" cy="11426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80788" y="1545273"/>
            <a:ext cx="1503790" cy="6109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109961" y="5502185"/>
            <a:ext cx="9932639" cy="504327"/>
            <a:chOff x="6109961" y="5502185"/>
            <a:chExt cx="9932639" cy="5043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9961" y="5502185"/>
              <a:ext cx="9932639" cy="5043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73999" y="5487810"/>
            <a:ext cx="1887758" cy="504327"/>
            <a:chOff x="6073999" y="5487810"/>
            <a:chExt cx="1887758" cy="5043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73999" y="5487810"/>
              <a:ext cx="1887758" cy="5043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82996" y="5502185"/>
            <a:ext cx="3459834" cy="504327"/>
            <a:chOff x="7982996" y="5502185"/>
            <a:chExt cx="3459834" cy="5043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82996" y="5502185"/>
              <a:ext cx="3459834" cy="5043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42830" y="5502185"/>
            <a:ext cx="4623338" cy="504327"/>
            <a:chOff x="11442830" y="5502185"/>
            <a:chExt cx="4623338" cy="50432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42830" y="5502185"/>
              <a:ext cx="4623338" cy="50432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13489" y="5502339"/>
            <a:ext cx="1590289" cy="53188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99476" y="4164137"/>
            <a:ext cx="1599813" cy="53188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63403" y="4164137"/>
            <a:ext cx="1590289" cy="53188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98926" y="4164137"/>
            <a:ext cx="1561718" cy="53188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78125" y="5502339"/>
            <a:ext cx="1590289" cy="53188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67745" y="5502339"/>
            <a:ext cx="1590289" cy="53188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947536" y="7199746"/>
            <a:ext cx="2266629" cy="171374"/>
            <a:chOff x="9947536" y="7199746"/>
            <a:chExt cx="2266629" cy="17137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9947536" y="7199746"/>
              <a:ext cx="2266629" cy="1713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90219" y="8391365"/>
            <a:ext cx="1142676" cy="1142676"/>
            <a:chOff x="10490219" y="8391365"/>
            <a:chExt cx="1142676" cy="114267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90219" y="8391365"/>
              <a:ext cx="1142676" cy="114267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26782" y="8514549"/>
            <a:ext cx="1478085" cy="95430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024885" y="6765187"/>
            <a:ext cx="1382975" cy="156837"/>
            <a:chOff x="7024885" y="6765187"/>
            <a:chExt cx="1382975" cy="15683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7024885" y="6765187"/>
              <a:ext cx="1382975" cy="1568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115580" y="7535093"/>
            <a:ext cx="1142676" cy="1142676"/>
            <a:chOff x="7115580" y="7535093"/>
            <a:chExt cx="1142676" cy="114267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5580" y="7535093"/>
              <a:ext cx="1142676" cy="114267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70864" y="7823295"/>
            <a:ext cx="1465695" cy="6109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936795" y="6921689"/>
            <a:ext cx="1695978" cy="156837"/>
            <a:chOff x="14936795" y="6921689"/>
            <a:chExt cx="1695978" cy="15683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14936795" y="6921689"/>
              <a:ext cx="1695978" cy="15683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883603" y="3103378"/>
            <a:ext cx="1645524" cy="156837"/>
            <a:chOff x="14883603" y="3103378"/>
            <a:chExt cx="1645524" cy="15683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4883603" y="3103378"/>
              <a:ext cx="1645524" cy="156837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992193" y="2510834"/>
            <a:ext cx="1177018" cy="164097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984476" y="2510834"/>
            <a:ext cx="1177018" cy="164097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517220" y="2510834"/>
            <a:ext cx="1177018" cy="1640971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890085" y="6089384"/>
            <a:ext cx="1177018" cy="164097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242681" y="6089384"/>
            <a:ext cx="1177018" cy="164097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575025" y="6089384"/>
            <a:ext cx="1177018" cy="164097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67233" y="8264562"/>
            <a:ext cx="3201171" cy="1445705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47240" y="597877"/>
            <a:ext cx="4401221" cy="354265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5213446" y="7852090"/>
            <a:ext cx="1142676" cy="1142676"/>
            <a:chOff x="15213446" y="7852090"/>
            <a:chExt cx="1142676" cy="114267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13446" y="7852090"/>
              <a:ext cx="1142676" cy="1142676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988761" y="8013353"/>
            <a:ext cx="1517828" cy="91620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461956" y="9070614"/>
              <a:ext cx="1167027" cy="776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764" y="623664"/>
            <a:ext cx="3562869" cy="3312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83330" y="3308892"/>
            <a:ext cx="862615" cy="862615"/>
            <a:chOff x="16283330" y="3308892"/>
            <a:chExt cx="862615" cy="8626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3330" y="3308892"/>
              <a:ext cx="862615" cy="862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92063" y="3308892"/>
            <a:ext cx="12853881" cy="5833965"/>
            <a:chOff x="4292063" y="3308892"/>
            <a:chExt cx="12853881" cy="58339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2063" y="3308892"/>
              <a:ext cx="12853881" cy="5833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71479" y="9070647"/>
              <a:ext cx="1128931" cy="785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371" y="2478748"/>
            <a:ext cx="16085187" cy="5328218"/>
            <a:chOff x="1142371" y="2478748"/>
            <a:chExt cx="16085187" cy="5328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371" y="2478748"/>
              <a:ext cx="16085187" cy="5328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039" y="497160"/>
            <a:ext cx="4843744" cy="25005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81003" y="9061123"/>
              <a:ext cx="1100360" cy="795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6974" y="877431"/>
            <a:ext cx="449535" cy="296949"/>
            <a:chOff x="816974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974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85878" y="2395886"/>
            <a:ext cx="13100309" cy="5493942"/>
            <a:chOff x="3285878" y="2395886"/>
            <a:chExt cx="13100309" cy="54939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5878" y="2395886"/>
              <a:ext cx="13100309" cy="54939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991" y="448283"/>
            <a:ext cx="3524041" cy="25005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71479" y="9061123"/>
              <a:ext cx="1128931" cy="804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2676" y="1886614"/>
            <a:ext cx="12264030" cy="6512487"/>
            <a:chOff x="4352676" y="1886614"/>
            <a:chExt cx="12264030" cy="65124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2676" y="1886614"/>
              <a:ext cx="12264030" cy="65124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991" y="372089"/>
            <a:ext cx="4739746" cy="24909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71479" y="9070647"/>
              <a:ext cx="1128931" cy="785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23</ep:Words>
  <ep:PresentationFormat>사용자 지정</ep:PresentationFormat>
  <ep:Paragraphs>6</ep:Paragraphs>
  <ep:Slides>24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2023-10-25T20:08:05.000</dcterms:created>
  <dc:creator>officegen</dc:creator>
  <cp:lastModifiedBy>il869</cp:lastModifiedBy>
  <dcterms:modified xsi:type="dcterms:W3CDTF">2023-11-14T23:44:48.480</dcterms:modified>
  <cp:revision>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